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5"/>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9" r:id="rId42"/>
    <p:sldId id="335" r:id="rId43"/>
    <p:sldId id="280" r:id="rId44"/>
    <p:sldId id="281" r:id="rId45"/>
    <p:sldId id="282" r:id="rId46"/>
    <p:sldId id="336" r:id="rId47"/>
    <p:sldId id="283" r:id="rId48"/>
    <p:sldId id="284" r:id="rId49"/>
    <p:sldId id="356" r:id="rId50"/>
    <p:sldId id="337" r:id="rId51"/>
    <p:sldId id="339" r:id="rId52"/>
    <p:sldId id="352" r:id="rId53"/>
    <p:sldId id="359" r:id="rId54"/>
    <p:sldId id="338" r:id="rId55"/>
    <p:sldId id="340" r:id="rId56"/>
    <p:sldId id="341" r:id="rId57"/>
    <p:sldId id="347" r:id="rId58"/>
    <p:sldId id="344" r:id="rId59"/>
    <p:sldId id="345" r:id="rId60"/>
    <p:sldId id="346" r:id="rId61"/>
    <p:sldId id="343" r:id="rId62"/>
    <p:sldId id="348" r:id="rId63"/>
    <p:sldId id="349" r:id="rId64"/>
    <p:sldId id="350" r:id="rId65"/>
    <p:sldId id="342" r:id="rId66"/>
    <p:sldId id="351" r:id="rId67"/>
    <p:sldId id="363" r:id="rId68"/>
    <p:sldId id="285" r:id="rId69"/>
    <p:sldId id="310" r:id="rId70"/>
    <p:sldId id="289" r:id="rId71"/>
    <p:sldId id="290" r:id="rId72"/>
    <p:sldId id="291" r:id="rId73"/>
    <p:sldId id="292" r:id="rId74"/>
    <p:sldId id="293" r:id="rId75"/>
    <p:sldId id="294" r:id="rId76"/>
    <p:sldId id="295" r:id="rId77"/>
    <p:sldId id="362" r:id="rId78"/>
    <p:sldId id="296" r:id="rId79"/>
    <p:sldId id="364" r:id="rId80"/>
    <p:sldId id="353" r:id="rId81"/>
    <p:sldId id="297" r:id="rId82"/>
    <p:sldId id="406"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90" r:id="rId109"/>
    <p:sldId id="400" r:id="rId110"/>
    <p:sldId id="401" r:id="rId111"/>
    <p:sldId id="402" r:id="rId112"/>
    <p:sldId id="403" r:id="rId113"/>
    <p:sldId id="404" r:id="rId114"/>
    <p:sldId id="407" r:id="rId115"/>
    <p:sldId id="393" r:id="rId116"/>
    <p:sldId id="399" r:id="rId117"/>
    <p:sldId id="308" r:id="rId118"/>
    <p:sldId id="412" r:id="rId119"/>
    <p:sldId id="411" r:id="rId120"/>
    <p:sldId id="414" r:id="rId121"/>
    <p:sldId id="408" r:id="rId122"/>
    <p:sldId id="413" r:id="rId123"/>
    <p:sldId id="409" r:id="rId1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80784"/>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65D4-3EDE-C743-93EF-ED3D7215F4B0}"/>
              </a:ext>
            </a:extLst>
          </p:cNvPr>
          <p:cNvSpPr>
            <a:spLocks noGrp="1"/>
          </p:cNvSpPr>
          <p:nvPr>
            <p:ph type="title"/>
          </p:nvPr>
        </p:nvSpPr>
        <p:spPr/>
        <p:txBody>
          <a:bodyPr/>
          <a:lstStyle/>
          <a:p>
            <a:r>
              <a:rPr lang="en-US" dirty="0" err="1"/>
              <a:t>Async</a:t>
            </a:r>
            <a:r>
              <a:rPr lang="en-US" dirty="0"/>
              <a:t> Exercise</a:t>
            </a:r>
          </a:p>
        </p:txBody>
      </p:sp>
      <p:sp>
        <p:nvSpPr>
          <p:cNvPr id="3" name="Text Placeholder 2">
            <a:extLst>
              <a:ext uri="{FF2B5EF4-FFF2-40B4-BE49-F238E27FC236}">
                <a16:creationId xmlns:a16="http://schemas.microsoft.com/office/drawing/2014/main" id="{46E4C318-6432-A94F-8F00-03A754832667}"/>
              </a:ext>
            </a:extLst>
          </p:cNvPr>
          <p:cNvSpPr>
            <a:spLocks noGrp="1"/>
          </p:cNvSpPr>
          <p:nvPr>
            <p:ph type="body" idx="1"/>
          </p:nvPr>
        </p:nvSpPr>
        <p:spPr/>
        <p:txBody>
          <a:bodyPr/>
          <a:lstStyle/>
          <a:p>
            <a:r>
              <a:rPr lang="en-US" dirty="0"/>
              <a:t>https://</a:t>
            </a:r>
            <a:r>
              <a:rPr lang="en-US" dirty="0" err="1"/>
              <a:t>www.valentinog.com</a:t>
            </a:r>
            <a:r>
              <a:rPr lang="en-US" dirty="0"/>
              <a:t>/blog/http-requests-node-</a:t>
            </a:r>
            <a:r>
              <a:rPr lang="en-US" dirty="0" err="1"/>
              <a:t>js</a:t>
            </a:r>
            <a:r>
              <a:rPr lang="en-US" dirty="0"/>
              <a:t>-</a:t>
            </a:r>
            <a:r>
              <a:rPr lang="en-US" dirty="0" err="1"/>
              <a:t>async</a:t>
            </a:r>
            <a:r>
              <a:rPr lang="en-US" dirty="0"/>
              <a:t>-await/</a:t>
            </a:r>
          </a:p>
        </p:txBody>
      </p:sp>
    </p:spTree>
    <p:extLst>
      <p:ext uri="{BB962C8B-B14F-4D97-AF65-F5344CB8AC3E}">
        <p14:creationId xmlns:p14="http://schemas.microsoft.com/office/powerpoint/2010/main" val="4006892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 cross-platform, object-oriented scripting language 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t>Internet Explorer  F12</a:t>
            </a:r>
          </a:p>
          <a:p>
            <a:r>
              <a:rPr lang="en-US" b="1" dirty="0"/>
              <a:t>Chrome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hlinkClick r:id="rId3"/>
              </a:rPr>
              <a:t>https://github.com/mdn/beginner-html-site-styled/archive/gh-pages.zip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Object-oriented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a:solidFill>
                  <a:srgbClr val="FFC000"/>
                </a:solidFill>
                <a:latin typeface="Helvetica Neue"/>
                <a:ea typeface="Helvetica Neue"/>
                <a:cs typeface="Helvetica Neue"/>
                <a:sym typeface="Helvetica Neue"/>
              </a:rPr>
              <a:t>rowser</a:t>
            </a:r>
            <a:r>
              <a:rPr lang="en-US" sz="2400" b="0" i="0" u="none" strike="noStrike" cap="none" dirty="0">
                <a:solidFill>
                  <a:srgbClr val="FFFFFF"/>
                </a:solidFill>
                <a:latin typeface="Helvetica Neue"/>
                <a:ea typeface="Helvetica Neue"/>
                <a:cs typeface="Helvetica Neue"/>
                <a:sym typeface="Helvetica Neue"/>
              </a:rPr>
              <a:t> 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13222</TotalTime>
  <Words>2341</Words>
  <Application>Microsoft Macintosh PowerPoint</Application>
  <PresentationFormat>On-screen Show (16:9)</PresentationFormat>
  <Paragraphs>452</Paragraphs>
  <Slides>123</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Arial</vt:lpstr>
      <vt:lpstr>Consolas</vt:lpstr>
      <vt:lpstr>Helvetica Neue</vt:lpstr>
      <vt:lpstr>Wingdings</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HTTP Request Methods</vt:lpstr>
      <vt:lpstr>Exercise</vt:lpstr>
      <vt:lpstr>Sync vs Async Programming</vt:lpstr>
      <vt:lpstr>Async Programming</vt:lpstr>
      <vt:lpstr>Promise Syntax</vt:lpstr>
      <vt:lpstr>Async with AXIOS</vt:lpstr>
      <vt:lpstr>CORS</vt:lpstr>
      <vt:lpstr>CORS</vt:lpstr>
      <vt:lpstr>Exercise Full stack 1 + 2 </vt:lpstr>
      <vt:lpstr>configure the CORS</vt:lpstr>
      <vt:lpstr>Async Exercise</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97</cp:revision>
  <dcterms:modified xsi:type="dcterms:W3CDTF">2019-04-16T09:26:28Z</dcterms:modified>
</cp:coreProperties>
</file>